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9" r:id="rId2"/>
    <p:sldId id="265" r:id="rId3"/>
    <p:sldId id="269" r:id="rId4"/>
    <p:sldId id="268" r:id="rId5"/>
    <p:sldId id="267" r:id="rId6"/>
    <p:sldId id="292" r:id="rId7"/>
    <p:sldId id="270" r:id="rId8"/>
    <p:sldId id="289" r:id="rId9"/>
    <p:sldId id="266" r:id="rId10"/>
    <p:sldId id="274" r:id="rId11"/>
    <p:sldId id="272" r:id="rId12"/>
    <p:sldId id="273" r:id="rId13"/>
    <p:sldId id="276" r:id="rId14"/>
    <p:sldId id="271" r:id="rId15"/>
    <p:sldId id="297" r:id="rId16"/>
    <p:sldId id="296" r:id="rId17"/>
    <p:sldId id="278" r:id="rId18"/>
    <p:sldId id="291" r:id="rId19"/>
    <p:sldId id="294" r:id="rId20"/>
    <p:sldId id="290" r:id="rId21"/>
    <p:sldId id="287" r:id="rId22"/>
    <p:sldId id="285" r:id="rId23"/>
    <p:sldId id="284" r:id="rId24"/>
    <p:sldId id="283" r:id="rId25"/>
    <p:sldId id="277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9467" autoAdjust="0"/>
  </p:normalViewPr>
  <p:slideViewPr>
    <p:cSldViewPr>
      <p:cViewPr varScale="1">
        <p:scale>
          <a:sx n="88" d="100"/>
          <a:sy n="88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A213BCB4-34C2-4CC9-9370-FC32F1AEA6C9}" type="datetimeFigureOut">
              <a:rPr lang="ru-RU"/>
              <a:pPr>
                <a:defRPr/>
              </a:pPr>
              <a:t>25.04.2022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C36F89F-E0F3-487C-9A58-61235055F28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18E831C-9738-4ACA-94B7-97B671EEACA8}" type="slidenum">
              <a:rPr lang="ru-RU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2E188-137E-4C91-956B-CAE786D70834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D9EA8-4939-49FB-91C0-9F47E46D1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6BC6E-8F8A-4F4E-A4E6-CC9F961B271F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50446-D003-4D9D-BC7A-DF79751E11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470C4-69D3-40A4-A8B3-DEB81EB716FE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3A32D-7A4B-469B-9C18-BC65D0BCE6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859D2-2BE4-4120-8264-FE8D0CB2F87B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13A49B-4D4C-4E5E-B134-36395446C3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BE15AE-55A3-4B27-AE17-4B9C72660F30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9B12AF-CA6A-4DA7-8F6D-C1C8A692E3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F90EC-0E1B-4355-B091-AD5100938BA9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204D1-3A89-4DE6-8139-5962689EB6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1899D-67C7-4B4A-AEA1-7DC4AB6EE0C0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A341AB-D1A3-4E93-BD20-D613C41A2B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129F6-35F1-4B0D-89AE-EE3F2CA7C528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C8FD88-0D15-4CFB-8290-51FE470FE3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0A918-3024-48B1-BED4-6AC3B8FA11D1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49991-E390-4C94-A8FA-405DFDE506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06257-DEC7-4861-AB6D-1CE1292A264F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459D5-4229-4E44-8A0F-F8CA0ED56C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9BC44-4A0F-49A5-801C-A324E83E0DD8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0D2F7-233A-42CE-AA40-BAB87F0D35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CDBF4C-5661-4DBD-ACC8-AD58A98F2F0C}" type="datetimeFigureOut">
              <a:rPr lang="en-US"/>
              <a:pPr>
                <a:defRPr/>
              </a:pPr>
              <a:t>4/25/2022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8D08D13-F9C3-46F9-9DD8-2F1FCB19447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Radik\Desktop\&#1089;&#1074;&#1077;&#1095;&#1072;\052-Tchaikovsky.%20The%20Seasons%20-%20Autumn%20Song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3363"/>
            <a:ext cx="9120188" cy="653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5334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1935-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304800"/>
            <a:ext cx="2209800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Годы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2743200"/>
            <a:ext cx="2438400" cy="914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115981"/>
                <a:gd name="adj2" fmla="val 42445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Жизни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4648200"/>
            <a:ext cx="5257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Основатель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здравоохранения   г.Нижнекамск,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заслуженный   врач   РТ </a:t>
            </a:r>
          </a:p>
        </p:txBody>
      </p:sp>
      <p:pic>
        <p:nvPicPr>
          <p:cNvPr id="3" name="052-Tchaikovsky. The Seasons - Autumn Son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3048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/>
          <a:srcRect l="12745" t="2849" r="48039" b="56551"/>
          <a:stretch>
            <a:fillRect/>
          </a:stretch>
        </p:blipFill>
        <p:spPr bwMode="auto">
          <a:xfrm>
            <a:off x="4152900" y="762000"/>
            <a:ext cx="2667000" cy="3800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457200" y="457200"/>
            <a:ext cx="28194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2286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Годы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1981200"/>
            <a:ext cx="3429000" cy="1447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297062"/>
                <a:gd name="adj2" fmla="val 511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Работы в </a:t>
            </a: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црб</a:t>
            </a: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4000" y="4267200"/>
            <a:ext cx="3657600" cy="1295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7196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Тренировочные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Занятия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по гражданской оборон</a:t>
            </a: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е</a:t>
            </a:r>
          </a:p>
        </p:txBody>
      </p:sp>
      <p:pic>
        <p:nvPicPr>
          <p:cNvPr id="7171" name="Picture 3" descr="C:\Documents and Settings\Владелец\Рабочий стол\грачев В.Н\Фото 7Грачев_cr.jpg"/>
          <p:cNvPicPr>
            <a:picLocks noChangeAspect="1" noChangeArrowheads="1"/>
          </p:cNvPicPr>
          <p:nvPr/>
        </p:nvPicPr>
        <p:blipFill>
          <a:blip r:embed="rId3"/>
          <a:srcRect l="7141"/>
          <a:stretch>
            <a:fillRect/>
          </a:stretch>
        </p:blipFill>
        <p:spPr bwMode="auto">
          <a:xfrm rot="5400000">
            <a:off x="5905499" y="876301"/>
            <a:ext cx="3352800" cy="2209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Documents and Settings\Владелец\Рабочий стол\грачев В.Н\тбпрлграчевиьииоробб_cr.jpg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657600"/>
            <a:ext cx="4495800" cy="2945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228600"/>
            <a:ext cx="3048000" cy="12192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нанрады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581400" cy="1295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7800" y="3962400"/>
            <a:ext cx="3581400" cy="1905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На освоении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целинных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земель</a:t>
            </a:r>
          </a:p>
        </p:txBody>
      </p:sp>
      <p:pic>
        <p:nvPicPr>
          <p:cNvPr id="11272" name="Picture 2" descr="C:\Documents and Settings\Владелец\Рабочий стол\грачев В.Н\удостоверениЦелин землиеВетеранГрачев_cr.jpgбть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769072"/>
            <a:ext cx="3962400" cy="2898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1" name="Picture 2" descr="C:\Documents and Settings\Владелец\Рабочий стол\грачев В.Н\тбпрлграчевиьииоро 001_cr.jpgит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04799"/>
            <a:ext cx="4114800" cy="2751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" y="228600"/>
            <a:ext cx="2590800" cy="10668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Любимая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400" y="2590800"/>
            <a:ext cx="22860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Семья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38400" y="4038600"/>
            <a:ext cx="6400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Любимая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Женщина и дочка-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Самые дорогие на свете люди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для Вячеслава Николаевича</a:t>
            </a:r>
          </a:p>
        </p:txBody>
      </p:sp>
      <p:pic>
        <p:nvPicPr>
          <p:cNvPr id="12295" name="Picture 3" descr="C:\Documents and Settings\Владелец\Рабочий стол\грачев В.Н\тбпрлграчевиьииоро_cr.jpgитьс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57200"/>
            <a:ext cx="3913188" cy="2835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6" name="Picture 2" descr="C:\Documents and Settings\Владелец\Рабочий стол\грачев В.Н\родрдГрачевимтвапси_cr.jpg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3886200"/>
            <a:ext cx="1578545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26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февраля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1998г.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2514600"/>
            <a:ext cx="2819400" cy="12192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838200"/>
            <a:ext cx="5638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Грачеву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Присвоено звание Ветеран труда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Указом Президента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Республики Татарстан</a:t>
            </a:r>
          </a:p>
        </p:txBody>
      </p:sp>
      <p:pic>
        <p:nvPicPr>
          <p:cNvPr id="14343" name="Picture 3" descr="C:\Documents and Settings\Владелец\Рабочий стол\грачев В.Н\удостоверениеВетеранГрачев_cr.jpgолл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381000" y="3657600"/>
            <a:ext cx="8543925" cy="2981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апреля 1970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4384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5366" name="Picture 3" descr="C:\Documents and Settings\Владелец\Рабочий стол\грачев В.Н\удостоверениЦелин землиеВетеранГрачев_cr.jpgобро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3505200" y="3048000"/>
            <a:ext cx="4876800" cy="3444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505200" y="228600"/>
            <a:ext cx="5638800" cy="2209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Награжден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юбилейной медалью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к 100-летию со дня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рождения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В.И.Ленина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14 декабря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1991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4384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6390" name="Picture 6" descr="C:\Documents and Settings\Владелец\Рабочий стол\грачев В.Н\Поч грам3Грачев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4114800" y="2362200"/>
            <a:ext cx="3124200" cy="4300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3048000" y="304800"/>
            <a:ext cx="5638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Заслуженный врач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Татарской  ССР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12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августа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2085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1242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pic>
        <p:nvPicPr>
          <p:cNvPr id="17414" name="Picture 2" descr="C:\Documents and Settings\Владелец\Рабочий стол\грачев В.Н\Фото ВетеранГрачев_cr.jpgлтло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124200"/>
            <a:ext cx="4800600" cy="3402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3352800" y="457200"/>
            <a:ext cx="51816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589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Ветеран труда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Татарской АССР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76600" y="4495800"/>
            <a:ext cx="54864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Преподаватель терапии в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Нижнекамском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Медицинском колледже</a:t>
            </a:r>
          </a:p>
        </p:txBody>
      </p:sp>
      <p:pic>
        <p:nvPicPr>
          <p:cNvPr id="18438" name="Picture 2" descr="C:\Documents and Settings\Владелец\Рабочий стол\грачев В.Н\родрдГрачев.jpg"/>
          <p:cNvPicPr>
            <a:picLocks noChangeAspect="1" noChangeArrowheads="1"/>
          </p:cNvPicPr>
          <p:nvPr/>
        </p:nvPicPr>
        <p:blipFill>
          <a:blip r:embed="rId3"/>
          <a:srcRect l="19513" t="13725" r="5698" b="6863"/>
          <a:stretch>
            <a:fillRect/>
          </a:stretch>
        </p:blipFill>
        <p:spPr bwMode="auto">
          <a:xfrm>
            <a:off x="3657600" y="381000"/>
            <a:ext cx="4800600" cy="370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1066800" y="5486400"/>
            <a:ext cx="70866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внесен в Книгу Почета  </a:t>
            </a:r>
          </a:p>
        </p:txBody>
      </p:sp>
      <p:pic>
        <p:nvPicPr>
          <p:cNvPr id="19460" name="Picture 2" descr="C:\Documents and Settings\Владелец\Рабочий стол\грачев В.Н\Поч гражданин Грачев.jpg"/>
          <p:cNvPicPr>
            <a:picLocks noChangeAspect="1" noChangeArrowheads="1"/>
          </p:cNvPicPr>
          <p:nvPr/>
        </p:nvPicPr>
        <p:blipFill>
          <a:blip r:embed="rId3">
            <a:lum contrast="-10000"/>
          </a:blip>
          <a:srcRect/>
          <a:stretch>
            <a:fillRect/>
          </a:stretch>
        </p:blipFill>
        <p:spPr bwMode="auto">
          <a:xfrm>
            <a:off x="1905000" y="762000"/>
            <a:ext cx="5867400" cy="376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457200" y="5867400"/>
            <a:ext cx="83820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Награды   городского  совета   народных   депутатов   и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Главы    Администрации    Нижнекамска!</a:t>
            </a:r>
          </a:p>
        </p:txBody>
      </p:sp>
      <p:pic>
        <p:nvPicPr>
          <p:cNvPr id="20484" name="Picture 3" descr="C:\Documents and Settings\Владелец\Рабочий стол\грачев В.Н\Поч грам1Граче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907344"/>
            <a:ext cx="2880000" cy="3963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914400"/>
            <a:ext cx="2880000" cy="4037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457200" y="457200"/>
            <a:ext cx="2819400" cy="24384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914400" y="1524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Годы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" y="1981200"/>
            <a:ext cx="3124200" cy="12954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297062"/>
                <a:gd name="adj2" fmla="val 511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Учебы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60784" r="1961" b="63674"/>
          <a:stretch>
            <a:fillRect/>
          </a:stretch>
        </p:blipFill>
        <p:spPr bwMode="auto">
          <a:xfrm>
            <a:off x="838200" y="533400"/>
            <a:ext cx="2057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419600" y="3048000"/>
            <a:ext cx="4724400" cy="1631216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cap="all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 выпускник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Казанского  медицинского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университета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 l="4902" t="5119" r="3922" b="52144"/>
          <a:stretch>
            <a:fillRect/>
          </a:stretch>
        </p:blipFill>
        <p:spPr bwMode="auto">
          <a:xfrm>
            <a:off x="228600" y="3301181"/>
            <a:ext cx="4213860" cy="2718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228600" y="6248400"/>
            <a:ext cx="4038600" cy="457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67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Годы учебы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в университете</a:t>
            </a:r>
          </a:p>
        </p:txBody>
      </p:sp>
      <p:pic>
        <p:nvPicPr>
          <p:cNvPr id="3082" name="Picture 3" descr="C:\Documents and Settings\Владелец\Рабочий стол\грачев В.Н\тбпрлграчев_cr.jpgпрро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29400" y="228600"/>
            <a:ext cx="2286000" cy="31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3" name="Picture 4" descr="C:\Documents and Settings\Владелец\Рабочий стол\грачев В.Н\тбпрлграчев_cr.jpgролл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2800" y="228600"/>
            <a:ext cx="2971800" cy="2163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4" name="Picture 5" descr="C:\Documents and Settings\Владелец\Рабочий стол\грачев В.Н\тбпрлграчев_cr.jpgьбюи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0" y="4648200"/>
            <a:ext cx="2971800" cy="2103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5334000" y="4953000"/>
            <a:ext cx="3352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Признание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общественности!</a:t>
            </a:r>
          </a:p>
        </p:txBody>
      </p:sp>
      <p:pic>
        <p:nvPicPr>
          <p:cNvPr id="20487" name="Picture 2" descr="C:\Documents and Settings\Владелец\Рабочий стол\грачев В.Н\Грачов Газета_cr.jpgншщшз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11261"/>
            <a:ext cx="1828800" cy="4649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Picture 3" descr="C:\Documents and Settings\Владелец\Рабочий стол\грачев В.Н\Благ от Метшина.jpg"/>
          <p:cNvPicPr>
            <a:picLocks noChangeAspect="1" noChangeArrowheads="1"/>
          </p:cNvPicPr>
          <p:nvPr/>
        </p:nvPicPr>
        <p:blipFill>
          <a:blip r:embed="rId4">
            <a:lum/>
          </a:blip>
          <a:srcRect/>
          <a:stretch>
            <a:fillRect/>
          </a:stretch>
        </p:blipFill>
        <p:spPr bwMode="auto">
          <a:xfrm>
            <a:off x="1169777" y="619064"/>
            <a:ext cx="3707021" cy="5102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743200" y="2743200"/>
            <a:ext cx="3352800" cy="533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 кругу семьи</a:t>
            </a:r>
          </a:p>
        </p:txBody>
      </p:sp>
      <p:pic>
        <p:nvPicPr>
          <p:cNvPr id="22535" name="Picture 2" descr="C:\Documents and Settings\Владелец\Рабочий стол\грачев В.Н\Фото 4Грачев_cr.jpgить 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4800" y="320675"/>
            <a:ext cx="2844800" cy="2193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3" descr="C:\Documents and Settings\Владелец\Рабочий стол\грачев В.Н\Фото 4Грачев_cr.jpgмити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0212" y="2514600"/>
            <a:ext cx="2084388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7" name="Picture 4" descr="C:\Documents and Settings\Владелец\Рабочий стол\грачев В.Н\Фото 5Грачев_cr.jpgимм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2590800"/>
            <a:ext cx="2484438" cy="391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5" descr="C:\Documents and Settings\Владелец\Рабочий стол\грачев В.Н\Фото 6Грачев_cr.jpgимтсм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10200" y="291271"/>
            <a:ext cx="3352800" cy="2147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9" name="Picture 6" descr="C:\Documents and Settings\Владелец\Рабочий стол\грачев В.Н\Фото 6Грачев_cr.jpgрьп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3962400"/>
            <a:ext cx="3309455" cy="2109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886200" y="4953000"/>
            <a:ext cx="2133600" cy="1143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Коллеги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всегда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рядом!</a:t>
            </a:r>
          </a:p>
        </p:txBody>
      </p:sp>
      <p:pic>
        <p:nvPicPr>
          <p:cNvPr id="24587" name="Picture 6" descr="C:\Documents and Settings\Владелец\Рабочий стол\грачев В.Н\Фото 4Грачев_cr.jpgтьс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487612"/>
            <a:ext cx="2881313" cy="2084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3" descr="C:\Documents and Settings\Владелец\Рабочий стол\грачев В.Н\Фото 6Грачев_cr.jpgит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4419600"/>
            <a:ext cx="3418179" cy="2160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6" name="Picture 5" descr="C:\Documents and Settings\Владелец\Рабочий стол\грачев В.Н\Фото 5Грачев_cr.jpgм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24584" y="367655"/>
            <a:ext cx="2986016" cy="2114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3" name="Picture 2" descr="C:\Documents and Settings\Владелец\Рабочий стол\грачев В.Н\Фото 3Грачев_cr.jpgитб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0392" y="381000"/>
            <a:ext cx="3105807" cy="214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5" name="Picture 4" descr="C:\Documents and Settings\Владелец\Рабочий стол\грачев В.Н\Фото 5Грачев_cr.jpgрол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0" y="4267200"/>
            <a:ext cx="2819400" cy="2375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28600" y="5562600"/>
            <a:ext cx="4114800" cy="5334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04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Работа в саду была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в удовольствие</a:t>
            </a:r>
          </a:p>
        </p:txBody>
      </p:sp>
      <p:pic>
        <p:nvPicPr>
          <p:cNvPr id="25607" name="Picture 2" descr="C:\Documents and Settings\Владелец\Рабочий стол\грачев В.Н\Фото 3Грачев_cr.jpg   им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36719" y="838200"/>
            <a:ext cx="2655489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1" y="868738"/>
            <a:ext cx="2571197" cy="43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495800" y="5562600"/>
            <a:ext cx="4419600" cy="7620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04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Умел хорошо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работать и отдыхать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0013" y="3175"/>
            <a:ext cx="9345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2" descr="C:\Documents and Settings\Владелец\Рабочий стол\грачев В.Н\тбпрлграчевиьи_cr.jpgро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7349539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09601" y="228600"/>
            <a:ext cx="80772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ru-RU" sz="40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Торжественные вечера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 февраля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" y="304800"/>
            <a:ext cx="20790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награды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514600"/>
            <a:ext cx="3352800" cy="13716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правительства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2800" y="4800600"/>
            <a:ext cx="5257800" cy="9906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Ударник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девятой пятилетки</a:t>
            </a:r>
          </a:p>
        </p:txBody>
      </p:sp>
      <p:pic>
        <p:nvPicPr>
          <p:cNvPr id="30727" name="Picture 3" descr="C:\Documents and Settings\Владелец\Рабочий стол\грачев В.Н\удостоверениеВетеранГрачев_cr.jpgпрп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533400"/>
            <a:ext cx="5638800" cy="3782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1965</a:t>
            </a:r>
            <a:endParaRPr lang="ru-RU" sz="5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0"/>
            <a:ext cx="2743200" cy="16764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Афонасовская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2514600"/>
            <a:ext cx="25146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больница</a:t>
            </a:r>
          </a:p>
        </p:txBody>
      </p:sp>
      <p:pic>
        <p:nvPicPr>
          <p:cNvPr id="9222" name="Picture 2" descr="C:\Documents and Settings\Владелец\Рабочий стол\грачев В.Н\родрдГрачевимтвапси_cr.jpgьбюь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657600"/>
            <a:ext cx="4362450" cy="2722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810000"/>
            <a:ext cx="3657600" cy="2514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4" name="Picture 4" descr="C:\Documents and Settings\Владелец\Рабочий стол\грачев В.Н\родрдГрачевимтвапсиситьт_cr.jpgтьтю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28600"/>
            <a:ext cx="4080899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3124200" cy="26670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1962-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2209800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ЦРБ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2514600"/>
            <a:ext cx="31242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коллектив</a:t>
            </a:r>
          </a:p>
        </p:txBody>
      </p:sp>
      <p:pic>
        <p:nvPicPr>
          <p:cNvPr id="3074" name="Picture 2" descr="C:\Documents and Settings\Владелец\Рабочий стол\грачев В.Н\Грачов 4346_cr.jpgп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0"/>
            <a:ext cx="28194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5" name="Picture 4" descr="C:\Documents and Settings\Владелец\Рабочий стол\грачев В.Н\тбпрлграчевиьииоро_cr.jpgтьб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3810000"/>
            <a:ext cx="4405303" cy="2746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Documents and Settings\Владелец\Рабочий стол\грачев В.Н\Фото 8Грачев_cr.jpgмитьи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5551188" y="3211812"/>
            <a:ext cx="2842223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7" name="Picture 4" descr="C:\Documents and Settings\Владелец\Рабочий стол\грачев В.Н\родрдГрачевимтвапсиситьт_cr.jpgд.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399" y="381000"/>
            <a:ext cx="4658753" cy="2843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9" name="Picture 2" descr="C:\Documents and Settings\Владелец\Рабочий стол\грачев В.Н\Грачов 434699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57200"/>
            <a:ext cx="2667000" cy="32982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0" name="Picture 3" descr="C:\Documents and Settings\Владелец\Рабочий стол\грачев В.Н\тбпрлграчевиьи_cr.jpgпат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533400"/>
            <a:ext cx="4756902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52400" y="4572000"/>
            <a:ext cx="83058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- хороший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оратор и наставник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ЦРБ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362200"/>
            <a:ext cx="3505200" cy="12192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Зав.отделением</a:t>
            </a:r>
          </a:p>
        </p:txBody>
      </p:sp>
      <p:pic>
        <p:nvPicPr>
          <p:cNvPr id="9225" name="Picture 5" descr="C:\Documents and Settings\Владелец\Рабочий стол\грачев В.Н\тбпрлграчев_cr.jpgпнро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733800"/>
            <a:ext cx="4564536" cy="2956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6" name="Picture 7" descr="C:\Documents and Settings\Владелец\Рабочий стол\грачев В.Н\Грачов 434699_cr.jpgпа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57800" y="457200"/>
            <a:ext cx="3445412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ЦРБ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2590800"/>
            <a:ext cx="2514600" cy="10668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Обход</a:t>
            </a:r>
          </a:p>
        </p:txBody>
      </p:sp>
      <p:pic>
        <p:nvPicPr>
          <p:cNvPr id="10247" name="Picture 6" descr="C:\Documents and Settings\Владелец\Рабочий стол\грачев В.Н\Фото ВетеранГрачев_cr.jpgи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81000"/>
            <a:ext cx="1676400" cy="266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8" name="Picture 2" descr="C:\Documents and Settings\Владелец\Рабочий стол\грачев В.Н\тбпрлграчев 001_cr.jpgить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276600"/>
            <a:ext cx="5562600" cy="3284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486400" y="381000"/>
            <a:ext cx="3200400" cy="1828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9677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Высококлассный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профессионал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 всегда внимателен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К  пациентам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4572000"/>
            <a:ext cx="5715000" cy="14478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Грачев В.Н.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Снискал   уважение   руководителей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здравоохранения г.Нижнекамск</a:t>
            </a:r>
          </a:p>
        </p:txBody>
      </p:sp>
      <p:pic>
        <p:nvPicPr>
          <p:cNvPr id="19463" name="Picture 2" descr="C:\Documents and Settings\Владелец\Рабочий стол\грачев В.Н\тбпрлграчевиьииоро_cr.jpgарр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381000"/>
            <a:ext cx="5486400" cy="3594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3825" y="0"/>
            <a:ext cx="9344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304800" y="609600"/>
            <a:ext cx="2819400" cy="25908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1966-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2008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304800"/>
            <a:ext cx="1926614" cy="762000"/>
          </a:xfrm>
          <a:prstGeom prst="rect">
            <a:avLst/>
          </a:prstGeom>
          <a:noFill/>
        </p:spPr>
        <p:txBody>
          <a:bodyPr wrap="none">
            <a:prstTxWarp prst="textArchUpPour">
              <a:avLst>
                <a:gd name="adj1" fmla="val 10738090"/>
                <a:gd name="adj2" fmla="val 51008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ЦРБ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590800"/>
            <a:ext cx="2514600" cy="1143000"/>
          </a:xfrm>
          <a:prstGeom prst="rect">
            <a:avLst/>
          </a:prstGeom>
          <a:noFill/>
        </p:spPr>
        <p:txBody>
          <a:bodyPr wrap="none">
            <a:prstTxWarp prst="textArchDownPour">
              <a:avLst>
                <a:gd name="adj1" fmla="val 21401925"/>
                <a:gd name="adj2" fmla="val 43979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Субботник</a:t>
            </a:r>
          </a:p>
        </p:txBody>
      </p:sp>
      <p:pic>
        <p:nvPicPr>
          <p:cNvPr id="1026" name="Picture 2" descr="C:\Documents and Settings\Владелец\Рабочий стол\грачев В.Н\родрдГрачевимтвап_c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52438"/>
            <a:ext cx="5562600" cy="3584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066800" y="4495800"/>
            <a:ext cx="7467600" cy="1600200"/>
          </a:xfrm>
          <a:prstGeom prst="rect">
            <a:avLst/>
          </a:prstGeom>
          <a:noFill/>
        </p:spPr>
        <p:txBody>
          <a:bodyPr wrap="none">
            <a:prstTxWarp prst="textPlain">
              <a:avLst>
                <a:gd name="adj" fmla="val 48384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Субботники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для молодого Нижнекамска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Обычное дело.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Хотелось город сделать красивым!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256</Words>
  <Application>Microsoft Office PowerPoint</Application>
  <PresentationFormat>Экран (4:3)</PresentationFormat>
  <Paragraphs>138</Paragraphs>
  <Slides>25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Radik</dc:creator>
  <cp:lastModifiedBy>user</cp:lastModifiedBy>
  <cp:revision>102</cp:revision>
  <dcterms:modified xsi:type="dcterms:W3CDTF">2022-04-25T05:57:28Z</dcterms:modified>
</cp:coreProperties>
</file>